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74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4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22960-C751-44A3-9A3B-2ED4FC8D0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C03AF8-1598-477C-A1C5-EFD391261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77B9C-EE0F-4B0A-BBF3-C253917E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56DFA-5C29-4843-A235-175B26F4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49E77-9E98-4111-8687-1CC95C41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8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23607-551E-4C32-8F35-0F693BA6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9F161A-0278-4559-A923-D14336DAE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6E511-0059-4F25-85CD-1D02140E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8A49C-89AC-4A9E-8D5A-16064DFF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EA707-F6D4-47E6-8E3F-34E6AD51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39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BE2C74-135A-4AEE-BA6A-30D9A004C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854F98-5BCF-4C23-8B79-633FB5584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435215-33A4-4256-9EE2-A70201FA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039749-71D4-4594-BFE2-5D641FB3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EC2F4-65AF-4607-AE7C-9018EA37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0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F4580-4C22-402A-B451-8413B089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0ED4A-B2A2-484B-AF24-F1C4AEAED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08F11-05F4-4E1B-BFC3-1D3D8961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2DA20-ABD7-43EA-A12E-76352F92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B77AE-28B3-459E-88E4-382FC848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6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BAF57-AFE2-49BB-90B6-FE8973E0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F2A21D-198A-4E50-B87B-80691880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D03EA-DEF5-43E0-935A-28B207C1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23392C-F161-4F78-80B0-CF8051BE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E6996-73B8-4CE6-BF7A-17CC86F0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15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BA101-98AC-417A-9B79-5C634A8E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CF2CD-E203-452E-B98B-426EBFB32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72454D-5DCC-47E8-9E3C-08869E95C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E3C922-7932-42DD-AE99-AD94071D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DE95BD-C4E4-4458-8882-C0F23201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6B2EF-8878-49BB-9E5B-DB8F928D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0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E6C75-3969-43A6-9E46-EBC36710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936196-73AA-4C77-9795-9FCAB126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26593F-0E46-4729-86F8-89FD25C13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3623D7-ECF7-41AA-9E12-EB466A214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D88877-47F2-4015-B188-E16BB6AD5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642D3E-6E90-412F-A8F5-32F6A3E2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B7B98E-C4A9-43FD-B8BE-13DAC053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CED16-171A-47DE-97CE-0DEA2CA7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3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078FD-5743-42B3-93D7-39EE31F2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58FBFA-5A40-477B-BA71-68DC8DC2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80A27F-0E55-4A21-BD54-A802A62D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73D3E1-82D9-4A0C-AC8B-F83F9A74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202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081A2-0089-48FB-A22A-4B726ED1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57ADC3-01AA-44A9-80F6-ADCB4679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CD5F76-A1BB-4B70-ABE0-4A68358E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8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EA29A-D7A9-490C-A4CD-C92DA9D6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211AF1-C93B-4447-A7F7-68644E156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646C2-92C8-413A-81F1-67388419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217600-0C21-48A3-B0E3-FD107DC7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5C060E-CEBA-4FA1-82B0-CAA79C24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CB1BE8-011B-4F7A-8622-A5DA0111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52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8D8C9-4E4C-4D34-B95E-40089C9A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C2646B-5EC1-4711-A654-D411FC18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E54C7A-0820-46E7-8DFF-25E76FA7C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3A569-4DE7-4149-BE89-124A0C28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E83719-9F26-4482-9B5C-16C8DCFF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39643A-34D1-470F-A58F-CF5D3EA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31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9DEE5-6407-4D8E-A6B8-F6993FDC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365FC5-57FC-4635-8DE1-0F313139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61CEF-EA4C-47D9-BE0B-82FA0CEC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D431-0C2E-4413-A3D0-82E90D24D3DF}" type="datetimeFigureOut">
              <a:rPr lang="uk-UA" smtClean="0"/>
              <a:t>02.08.2021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A4F7B-9F02-47A5-B546-480E3A8FB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FC09A7-B0AE-4C3A-B662-4F863E6EE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2A161-EB9F-4297-969E-2047FE5683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aisaleonova2@gmail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1CA58B-A032-422D-A0A5-1188B24706A1}"/>
              </a:ext>
            </a:extLst>
          </p:cNvPr>
          <p:cNvSpPr/>
          <p:nvPr/>
        </p:nvSpPr>
        <p:spPr>
          <a:xfrm>
            <a:off x="6003635" y="230089"/>
            <a:ext cx="18473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8444E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Невеселые картинки: чем плохи презентации в PowerPoint | Учеба | DW |  12.09.2013">
            <a:extLst>
              <a:ext uri="{FF2B5EF4-FFF2-40B4-BE49-F238E27FC236}">
                <a16:creationId xmlns:a16="http://schemas.microsoft.com/office/drawing/2014/main" id="{2360AF62-51EE-4BED-89D1-C1BAB2FA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6A5294-73EE-41A4-8644-AFB7772683B2}"/>
              </a:ext>
            </a:extLst>
          </p:cNvPr>
          <p:cNvSpPr/>
          <p:nvPr/>
        </p:nvSpPr>
        <p:spPr>
          <a:xfrm>
            <a:off x="333222" y="-46911"/>
            <a:ext cx="4086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  <a:cs typeface="Aharoni" panose="02010803020104030203" pitchFamily="2" charset="-79"/>
              </a:rPr>
              <a:t>Школа Мозгового Штурма и</a:t>
            </a:r>
          </a:p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  <a:cs typeface="Aharoni" panose="02010803020104030203" pitchFamily="2" charset="-79"/>
              </a:rPr>
              <a:t>Практик ИВО</a:t>
            </a:r>
          </a:p>
        </p:txBody>
      </p:sp>
    </p:spTree>
    <p:extLst>
      <p:ext uri="{BB962C8B-B14F-4D97-AF65-F5344CB8AC3E}">
        <p14:creationId xmlns:p14="http://schemas.microsoft.com/office/powerpoint/2010/main" val="36130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7FB33C-93FD-4F32-A3A1-1F465E9DFC1B}"/>
              </a:ext>
            </a:extLst>
          </p:cNvPr>
          <p:cNvSpPr/>
          <p:nvPr/>
        </p:nvSpPr>
        <p:spPr>
          <a:xfrm>
            <a:off x="2385400" y="455899"/>
            <a:ext cx="742119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Курсы, состоящие из четырёх семинаров: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C3F607-9712-4539-99D4-A8998E65AC90}"/>
              </a:ext>
            </a:extLst>
          </p:cNvPr>
          <p:cNvSpPr/>
          <p:nvPr/>
        </p:nvSpPr>
        <p:spPr>
          <a:xfrm>
            <a:off x="3500438" y="1212518"/>
            <a:ext cx="8691561" cy="5812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3" indent="-2286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Семинар.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Обоснование, цели и задачи Школы. Система Практик ИВО – основа нового Учения Синтеза. Практики Творения ИВО – это один из факторов отстройки Материи. Исторический взгляд на Систему взаимодействия с Управителями предыдущих эпох и рас Планеты Земля, трансляция Планов 5 расы. Отношения, субъектно-объектные характеристики Человека, Цивилизации. Метагалактическое Воспитание, Образование, Культура взаимодействия с ИВО, ИВАС.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Презентация к уроку, которая действительно поможет ученикам — REPIT Блог">
            <a:extLst>
              <a:ext uri="{FF2B5EF4-FFF2-40B4-BE49-F238E27FC236}">
                <a16:creationId xmlns:a16="http://schemas.microsoft.com/office/drawing/2014/main" id="{FE35B730-237F-4FBC-A4C0-32B032DB3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518"/>
            <a:ext cx="4927888" cy="46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82C807-D8FC-48E0-BC38-B48327B8F0AE}"/>
              </a:ext>
            </a:extLst>
          </p:cNvPr>
          <p:cNvSpPr/>
          <p:nvPr/>
        </p:nvSpPr>
        <p:spPr>
          <a:xfrm>
            <a:off x="4513942" y="423135"/>
            <a:ext cx="7487104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4472C4"/>
              </a:buClr>
              <a:buFont typeface="+mj-lt"/>
              <a:buAutoNum type="arabicPeriod" startAt="2"/>
            </a:pP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Законы, методы, правила, качественные характеристики, фиксирующиеся при Мозговом Штурме Практик ИВО. Знакомство и ИВАС. 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C36C50-D779-4533-9B82-FF4594A9B3D7}"/>
              </a:ext>
            </a:extLst>
          </p:cNvPr>
          <p:cNvSpPr/>
          <p:nvPr/>
        </p:nvSpPr>
        <p:spPr>
          <a:xfrm>
            <a:off x="420914" y="3121338"/>
            <a:ext cx="117710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Ипостасность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следование за Отцом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формирование Мг среды.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Развёртывание потенциала работоспособности новой генетики Изначальной Клетки, Практики преображения болезненного состояния Человека, Посвящённого, Служащего, Ипостаси. Самовосстановление Частями в Отце. Метагалактические Условия Жизни ИВО-м. Практики Системы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Энергопотенциала</a:t>
            </a:r>
            <a:r>
              <a:rPr lang="ru-RU" sz="2800" b="1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Потенциал, Достоинство жизни, Дисциплина, Самосовершенствование.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Матрица личной Экономики ИВО. Технологии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Энергопотенциального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Синтеза и их фиксация в личных зданиях. </a:t>
            </a:r>
            <a:endParaRPr lang="uk-UA" sz="2800" dirty="0"/>
          </a:p>
        </p:txBody>
      </p:sp>
      <p:pic>
        <p:nvPicPr>
          <p:cNvPr id="5" name="Picture 2" descr="Презентация - Праздничное агентство Розовый слон - организация праздников |  Солнечногорск, Клин, Зеленоград, Истра, Химки, Дмитров, Москва">
            <a:extLst>
              <a:ext uri="{FF2B5EF4-FFF2-40B4-BE49-F238E27FC236}">
                <a16:creationId xmlns:a16="http://schemas.microsoft.com/office/drawing/2014/main" id="{E57E3FB2-07E4-42D8-ABD5-89C40B3E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81"/>
            <a:ext cx="4513942" cy="29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E39E90-6C68-4032-9305-DAEB6A08F51D}"/>
              </a:ext>
            </a:extLst>
          </p:cNvPr>
          <p:cNvSpPr/>
          <p:nvPr/>
        </p:nvSpPr>
        <p:spPr>
          <a:xfrm>
            <a:off x="342901" y="4171297"/>
            <a:ext cx="6600822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4472C4"/>
              </a:buClr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Мозговой Штурм сложение алгоритма практического действия на жизненную ситуацию,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просьба-обращение к ИВО о чистоте контакта и взаимодействии в решении вопроса.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Как сделать презентацию «из спичек и желудей» и доказать всем, что и без  дизайнера можно выстрелить / Блог компании Цифровой прорыв / Хабр">
            <a:extLst>
              <a:ext uri="{FF2B5EF4-FFF2-40B4-BE49-F238E27FC236}">
                <a16:creationId xmlns:a16="http://schemas.microsoft.com/office/drawing/2014/main" id="{E065D7AB-04DA-4D1F-9B6B-65D201DA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58542"/>
            <a:ext cx="6400799" cy="40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E6330C-2435-4AD3-855A-F041D89D9167}"/>
              </a:ext>
            </a:extLst>
          </p:cNvPr>
          <p:cNvSpPr/>
          <p:nvPr/>
        </p:nvSpPr>
        <p:spPr>
          <a:xfrm>
            <a:off x="7329487" y="158542"/>
            <a:ext cx="43195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Семинар.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Потенциал Духа. Обучение Истинной Воли ИВО, Меч. Покаяние, Чувство Долга, эффект Служения. Практика – выход за пределы планетарных условий, Практика Молитвы, Практики Миракль, Магнит, Слова ИВО. Как Время лечит. Работа с внутренней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отстроенностью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Творящей Силой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Астральности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Астральное Тело.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293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692F02-677E-4665-9255-0BD98C6CAEFD}"/>
              </a:ext>
            </a:extLst>
          </p:cNvPr>
          <p:cNvSpPr/>
          <p:nvPr/>
        </p:nvSpPr>
        <p:spPr>
          <a:xfrm>
            <a:off x="147406" y="112874"/>
            <a:ext cx="7294562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4472C4"/>
              </a:buClr>
            </a:pP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Семинар.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Исторические Мистерии Планеты.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 Отца, ИВДИВО каждого – комфортные условия, преображение Матрицы ситуации. Ментальная Чаша, Сердечная Мысль ИВО. Ментальное Тело и записи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генокода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311213-5082-4FF9-A321-84C64CE3461A}"/>
              </a:ext>
            </a:extLst>
          </p:cNvPr>
          <p:cNvSpPr/>
          <p:nvPr/>
        </p:nvSpPr>
        <p:spPr>
          <a:xfrm>
            <a:off x="470581" y="4575843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 осознания ментального освоения Чаши Человека Метагалактики через физическую ситуацию, в применении возможности работы Чаши, как инструмента. Различение, новая методология ментального действия, выводы, сути, смыслы, разработка условий жизни, ситуативные Тренинги.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800" dirty="0"/>
          </a:p>
        </p:txBody>
      </p:sp>
      <p:pic>
        <p:nvPicPr>
          <p:cNvPr id="5" name="Picture 2" descr="Развитие технологий секвенирования ДНК поднимет медицину и криминалистику в  Армении на новый уровень | NEWS.am Medicine - Все о здоровье и медицине">
            <a:extLst>
              <a:ext uri="{FF2B5EF4-FFF2-40B4-BE49-F238E27FC236}">
                <a16:creationId xmlns:a16="http://schemas.microsoft.com/office/drawing/2014/main" id="{1279B8B3-5641-4AAF-B8EA-BABD4883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44" y="448696"/>
            <a:ext cx="4325261" cy="37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равила распределения субсидий на разработку сквозных технологий повторно  опубликованы для обсуждения | Digital Russia">
            <a:extLst>
              <a:ext uri="{FF2B5EF4-FFF2-40B4-BE49-F238E27FC236}">
                <a16:creationId xmlns:a16="http://schemas.microsoft.com/office/drawing/2014/main" id="{B24358B0-9D6D-41ED-9D84-E0E7E7F5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86" y="2453471"/>
            <a:ext cx="5181600" cy="21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E5E03D-E2FC-4B5B-8B17-B80EC74F2F31}"/>
              </a:ext>
            </a:extLst>
          </p:cNvPr>
          <p:cNvSpPr/>
          <p:nvPr/>
        </p:nvSpPr>
        <p:spPr>
          <a:xfrm>
            <a:off x="2778168" y="524227"/>
            <a:ext cx="6635663" cy="540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4F81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группы и форма проведения: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22DB54-CE41-4659-A69C-9E55CB313B1A}"/>
              </a:ext>
            </a:extLst>
          </p:cNvPr>
          <p:cNvSpPr/>
          <p:nvPr/>
        </p:nvSpPr>
        <p:spPr>
          <a:xfrm>
            <a:off x="7458075" y="1064503"/>
            <a:ext cx="4000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Школа предназначена для групп разной подготовки: Граждан, Ипостасей Синтеза и Компетентных ИВДИВО. </a:t>
            </a:r>
          </a:p>
          <a:p>
            <a:pPr indent="450215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</a:rPr>
              <a:t>Варианты составов команд:</a:t>
            </a:r>
            <a:endParaRPr lang="uk-UA" sz="2800" dirty="0"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3FC57-017E-4691-B83F-C0100A6BC411}"/>
              </a:ext>
            </a:extLst>
          </p:cNvPr>
          <p:cNvSpPr/>
          <p:nvPr/>
        </p:nvSpPr>
        <p:spPr>
          <a:xfrm>
            <a:off x="597550" y="4659528"/>
            <a:ext cx="7992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</a:rPr>
              <a:t>Граждане (</a:t>
            </a:r>
            <a:r>
              <a:rPr lang="ru-RU" sz="2800" dirty="0" err="1">
                <a:latin typeface="Times New Roman" panose="02020603050405020304" pitchFamily="18" charset="0"/>
              </a:rPr>
              <a:t>синтезная</a:t>
            </a:r>
            <a:r>
              <a:rPr lang="ru-RU" sz="2800" dirty="0">
                <a:latin typeface="Times New Roman" panose="02020603050405020304" pitchFamily="18" charset="0"/>
              </a:rPr>
              <a:t> подготовка необязательна)</a:t>
            </a:r>
            <a:endParaRPr lang="uk-UA" sz="2800" dirty="0"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5CD478-8EEE-4D28-85D1-64DF430D14D8}"/>
              </a:ext>
            </a:extLst>
          </p:cNvPr>
          <p:cNvSpPr/>
          <p:nvPr/>
        </p:nvSpPr>
        <p:spPr>
          <a:xfrm>
            <a:off x="597550" y="5050645"/>
            <a:ext cx="993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</a:rPr>
              <a:t>Ипостаси Синтеза (с любым количеством Ядер Синтеза)</a:t>
            </a:r>
            <a:endParaRPr lang="uk-UA" sz="2800" dirty="0"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585405-F530-46F9-9186-5DB805BDF668}"/>
              </a:ext>
            </a:extLst>
          </p:cNvPr>
          <p:cNvSpPr/>
          <p:nvPr/>
        </p:nvSpPr>
        <p:spPr>
          <a:xfrm>
            <a:off x="1057275" y="5418618"/>
            <a:ext cx="9795644" cy="54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Компетентные ИВДИВО (служением в ИВДИВО)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F2BEA0-71F5-440C-9374-939A5D71209D}"/>
              </a:ext>
            </a:extLst>
          </p:cNvPr>
          <p:cNvSpPr/>
          <p:nvPr/>
        </p:nvSpPr>
        <p:spPr>
          <a:xfrm>
            <a:off x="597550" y="5918651"/>
            <a:ext cx="6324801" cy="53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группы – от 4 до 24 человек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Муниципальный некоммерческий Фонд поддержки малого предпринимательства г.  Кемерово">
            <a:extLst>
              <a:ext uri="{FF2B5EF4-FFF2-40B4-BE49-F238E27FC236}">
                <a16:creationId xmlns:a16="http://schemas.microsoft.com/office/drawing/2014/main" id="{CE2AB589-DA08-4FE9-ACF1-835A05E84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1"/>
          <a:stretch/>
        </p:blipFill>
        <p:spPr bwMode="auto">
          <a:xfrm>
            <a:off x="293139" y="1284135"/>
            <a:ext cx="6981874" cy="337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2C02D8-B72D-4199-987D-77C26CC7C617}"/>
              </a:ext>
            </a:extLst>
          </p:cNvPr>
          <p:cNvSpPr/>
          <p:nvPr/>
        </p:nvSpPr>
        <p:spPr>
          <a:xfrm>
            <a:off x="7997371" y="252412"/>
            <a:ext cx="3962854" cy="669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Граждан, не проходивших Синтезы, ведение от 3-х до 6-и часовых семинаров явлением Гражданского Синтеза ИВО от 1 до 4 семинаров. Программа для Служащих - от 1 до 4 семинаров. Возможно проведение 2-х дневного семинара по разработке Практик ИВО.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Говори и показывай: 10 ошибок при создании презентаций - New Retail">
            <a:extLst>
              <a:ext uri="{FF2B5EF4-FFF2-40B4-BE49-F238E27FC236}">
                <a16:creationId xmlns:a16="http://schemas.microsoft.com/office/drawing/2014/main" id="{56AD5965-15EC-4726-A4F7-94F795873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07086" cy="52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ED7509F-68BA-460F-80EC-6CA348865975}"/>
              </a:ext>
            </a:extLst>
          </p:cNvPr>
          <p:cNvSpPr/>
          <p:nvPr/>
        </p:nvSpPr>
        <p:spPr>
          <a:xfrm>
            <a:off x="43543" y="5277340"/>
            <a:ext cx="7286171" cy="1328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на обучение могут присылаться по адресу: </a:t>
            </a:r>
            <a:r>
              <a:rPr lang="en-US" sz="28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raisaleonova</a:t>
            </a:r>
            <a:r>
              <a:rPr lang="ru-RU" sz="28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2@</a:t>
            </a:r>
            <a:r>
              <a:rPr lang="en-US" sz="2800" b="1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gmail</a:t>
            </a:r>
            <a:r>
              <a:rPr lang="ru-RU" sz="28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800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com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b="1" dirty="0">
                <a:solidFill>
                  <a:srgbClr val="222A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1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5CC723-D72E-470F-A6E1-7F0768BC855C}"/>
              </a:ext>
            </a:extLst>
          </p:cNvPr>
          <p:cNvSpPr/>
          <p:nvPr/>
        </p:nvSpPr>
        <p:spPr>
          <a:xfrm>
            <a:off x="700087" y="457906"/>
            <a:ext cx="10758487" cy="291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800" b="1" dirty="0" err="1">
                <a:solidFill>
                  <a:srgbClr val="4F81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Энергопотенциал</a:t>
            </a:r>
            <a:r>
              <a:rPr lang="ru-RU" sz="2800" b="1" dirty="0">
                <a:solidFill>
                  <a:srgbClr val="4F81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 для Компетентных ИВДИВО и Ипостасей Синтеза согласно регламентации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энергопотенциальной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фиксации курсов 1-14 Синтезов Изначально Вышестоящего Отца.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 для граждан согласно регламентации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энергопотенциальной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фиксации Гражданского Синтеза ИВО.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8B8688-A025-4D71-815E-265A1823A8CB}"/>
              </a:ext>
            </a:extLst>
          </p:cNvPr>
          <p:cNvSpPr/>
          <p:nvPr/>
        </p:nvSpPr>
        <p:spPr>
          <a:xfrm>
            <a:off x="5815854" y="3906730"/>
            <a:ext cx="515483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Ведущая Школы </a:t>
            </a:r>
            <a:endParaRPr lang="uk-UA" sz="2400" dirty="0">
              <a:effectLst/>
            </a:endParaRPr>
          </a:p>
          <a:p>
            <a:r>
              <a:rPr lang="ru-RU" sz="2400" dirty="0">
                <a:latin typeface="Times New Roman" panose="02020603050405020304" pitchFamily="18" charset="0"/>
              </a:rPr>
              <a:t>Компетентная ИВДИВО, Глава ВШС ИВДИВО 4 194 174 ИВДИВО-Ц </a:t>
            </a:r>
            <a:r>
              <a:rPr lang="ru-RU" sz="2400" dirty="0" err="1">
                <a:latin typeface="Times New Roman" panose="02020603050405020304" pitchFamily="18" charset="0"/>
              </a:rPr>
              <a:t>Херсонщина</a:t>
            </a:r>
            <a:r>
              <a:rPr lang="ru-RU" sz="2400" dirty="0">
                <a:latin typeface="Times New Roman" panose="02020603050405020304" pitchFamily="18" charset="0"/>
              </a:rPr>
              <a:t> Черкассы </a:t>
            </a:r>
            <a:endParaRPr lang="uk-UA" sz="2400" dirty="0">
              <a:effectLst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Раиса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Муршати</a:t>
            </a:r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F9EBD1-E590-4500-9427-9FE70A033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b="25103"/>
          <a:stretch/>
        </p:blipFill>
        <p:spPr>
          <a:xfrm>
            <a:off x="2052240" y="3547422"/>
            <a:ext cx="2914153" cy="270942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8584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C5C0E2-8756-47EC-8903-A069A747C266}"/>
              </a:ext>
            </a:extLst>
          </p:cNvPr>
          <p:cNvSpPr/>
          <p:nvPr/>
        </p:nvSpPr>
        <p:spPr>
          <a:xfrm>
            <a:off x="190181" y="598104"/>
            <a:ext cx="5139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Мыслеобраз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Творения ИВО Сциентизмом Учения Синтеза ИВО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B1ACA5-816B-410C-BF38-B806761C9F0B}"/>
              </a:ext>
            </a:extLst>
          </p:cNvPr>
          <p:cNvSpPr/>
          <p:nvPr/>
        </p:nvSpPr>
        <p:spPr>
          <a:xfrm>
            <a:off x="190180" y="3373293"/>
            <a:ext cx="4833257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Методология Совершенствования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ИВОтцом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BD3515-3B0E-4BC4-96C3-0A7F4D518A8E}"/>
              </a:ext>
            </a:extLst>
          </p:cNvPr>
          <p:cNvSpPr/>
          <p:nvPr/>
        </p:nvSpPr>
        <p:spPr>
          <a:xfrm>
            <a:off x="190180" y="2080631"/>
            <a:ext cx="5329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Творением Новых Качеств Жизни Человека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ИВОтцом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8D0492-2C32-4B1B-B686-6181D2B040D9}"/>
              </a:ext>
            </a:extLst>
          </p:cNvPr>
          <p:cNvSpPr/>
          <p:nvPr/>
        </p:nvSpPr>
        <p:spPr>
          <a:xfrm>
            <a:off x="190180" y="4367204"/>
            <a:ext cx="4715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Устремление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Метагалактическое Воспитание и Образование Человека Практиками ИВО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Студенты. Шаблон для презентаций">
            <a:extLst>
              <a:ext uri="{FF2B5EF4-FFF2-40B4-BE49-F238E27FC236}">
                <a16:creationId xmlns:a16="http://schemas.microsoft.com/office/drawing/2014/main" id="{6D362BCF-3A54-4AAE-97B7-F4E7BD2C9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8005" r="5038" b="16876"/>
          <a:stretch/>
        </p:blipFill>
        <p:spPr bwMode="auto">
          <a:xfrm>
            <a:off x="5519419" y="598104"/>
            <a:ext cx="6672581" cy="55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1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0CC6D4-2423-4A4B-BBA7-D5F93DD3C3B4}"/>
              </a:ext>
            </a:extLst>
          </p:cNvPr>
          <p:cNvSpPr/>
          <p:nvPr/>
        </p:nvSpPr>
        <p:spPr>
          <a:xfrm>
            <a:off x="814647" y="532015"/>
            <a:ext cx="10740044" cy="95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74D8EE-8125-4305-BDA0-5886B3D90A1B}"/>
              </a:ext>
            </a:extLst>
          </p:cNvPr>
          <p:cNvSpPr/>
          <p:nvPr/>
        </p:nvSpPr>
        <p:spPr>
          <a:xfrm>
            <a:off x="814647" y="209749"/>
            <a:ext cx="10740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Школа предполагает исследование преображения качеств жизни и включает: </a:t>
            </a:r>
            <a:endParaRPr lang="uk-UA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544B6F-6303-49D7-8177-CE435E79763F}"/>
              </a:ext>
            </a:extLst>
          </p:cNvPr>
          <p:cNvSpPr/>
          <p:nvPr/>
        </p:nvSpPr>
        <p:spPr>
          <a:xfrm>
            <a:off x="958502" y="1144919"/>
            <a:ext cx="9302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теоретическое и практическое обоснование, объяснение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uk-UA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EF9B24-4A0D-425F-A25C-09585E94F973}"/>
              </a:ext>
            </a:extLst>
          </p:cNvPr>
          <p:cNvSpPr/>
          <p:nvPr/>
        </p:nvSpPr>
        <p:spPr>
          <a:xfrm>
            <a:off x="958502" y="1729694"/>
            <a:ext cx="7789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применение Синтезом и Огнём ИВО;</a:t>
            </a:r>
            <a:endParaRPr lang="uk-UA" sz="2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182422-6D94-40D9-8746-480DE2E9FA9F}"/>
              </a:ext>
            </a:extLst>
          </p:cNvPr>
          <p:cNvSpPr/>
          <p:nvPr/>
        </p:nvSpPr>
        <p:spPr>
          <a:xfrm>
            <a:off x="946058" y="2235611"/>
            <a:ext cx="739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повышение синтез-финансовой грамотности;</a:t>
            </a:r>
            <a:endParaRPr lang="uk-UA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A5D668-E6A8-4135-B0A3-CD6679206DE0}"/>
              </a:ext>
            </a:extLst>
          </p:cNvPr>
          <p:cNvSpPr/>
          <p:nvPr/>
        </p:nvSpPr>
        <p:spPr>
          <a:xfrm>
            <a:off x="958502" y="2660681"/>
            <a:ext cx="4588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дискуссионный процесс;</a:t>
            </a:r>
            <a:endParaRPr lang="uk-UA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E13146-90E4-43AA-88FA-973B575C27E5}"/>
              </a:ext>
            </a:extLst>
          </p:cNvPr>
          <p:cNvSpPr/>
          <p:nvPr/>
        </p:nvSpPr>
        <p:spPr>
          <a:xfrm>
            <a:off x="958502" y="3183901"/>
            <a:ext cx="3459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мозговые штурмы;</a:t>
            </a:r>
            <a:endParaRPr lang="uk-UA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33001F-953B-4D61-9308-99E1431EF3D1}"/>
              </a:ext>
            </a:extLst>
          </p:cNvPr>
          <p:cNvSpPr/>
          <p:nvPr/>
        </p:nvSpPr>
        <p:spPr>
          <a:xfrm>
            <a:off x="958502" y="3726797"/>
            <a:ext cx="5715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исследовательскую деятельность;</a:t>
            </a:r>
            <a:endParaRPr lang="uk-UA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39ECD0-903D-476B-9F97-5F22440F7FEF}"/>
              </a:ext>
            </a:extLst>
          </p:cNvPr>
          <p:cNvSpPr/>
          <p:nvPr/>
        </p:nvSpPr>
        <p:spPr>
          <a:xfrm>
            <a:off x="958502" y="4267115"/>
            <a:ext cx="1702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генезис;</a:t>
            </a:r>
            <a:endParaRPr lang="uk-UA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9D4122-7011-45E7-B0A6-CDAA19EE99DB}"/>
              </a:ext>
            </a:extLst>
          </p:cNvPr>
          <p:cNvSpPr/>
          <p:nvPr/>
        </p:nvSpPr>
        <p:spPr>
          <a:xfrm>
            <a:off x="958502" y="4807433"/>
            <a:ext cx="196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тренинги;</a:t>
            </a:r>
            <a:endParaRPr lang="uk-UA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19EEB3-481E-4F6B-93F6-651071079E89}"/>
              </a:ext>
            </a:extLst>
          </p:cNvPr>
          <p:cNvSpPr/>
          <p:nvPr/>
        </p:nvSpPr>
        <p:spPr>
          <a:xfrm>
            <a:off x="958502" y="5347751"/>
            <a:ext cx="6691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индивидуальные и командные практики;</a:t>
            </a:r>
            <a:endParaRPr lang="uk-UA" sz="28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A9BAFA-6CF5-42D3-8F81-B96666BA9C49}"/>
              </a:ext>
            </a:extLst>
          </p:cNvPr>
          <p:cNvSpPr/>
          <p:nvPr/>
        </p:nvSpPr>
        <p:spPr>
          <a:xfrm>
            <a:off x="946058" y="5870971"/>
            <a:ext cx="1976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стяжания.</a:t>
            </a:r>
            <a:endParaRPr lang="uk-UA" sz="2800" dirty="0"/>
          </a:p>
        </p:txBody>
      </p:sp>
      <p:pic>
        <p:nvPicPr>
          <p:cNvPr id="18434" name="Picture 2" descr="Оформление первого слайда презентации: важность правильного оформления">
            <a:extLst>
              <a:ext uri="{FF2B5EF4-FFF2-40B4-BE49-F238E27FC236}">
                <a16:creationId xmlns:a16="http://schemas.microsoft.com/office/drawing/2014/main" id="{935794F8-C963-443A-8D25-ACCBAFE57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22" y="2825825"/>
            <a:ext cx="4156744" cy="276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676B4D-7964-4905-9398-5FD70DB80E9D}"/>
              </a:ext>
            </a:extLst>
          </p:cNvPr>
          <p:cNvSpPr/>
          <p:nvPr/>
        </p:nvSpPr>
        <p:spPr>
          <a:xfrm>
            <a:off x="429047" y="2360034"/>
            <a:ext cx="11286704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Практическое, Светское общение, совместная деятельность с ИВАС,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ИВОтцом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есмь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неотъемлемое часть Творения новой расы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ИВОтцом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A4DF10-E11F-4953-BCA5-61852701AA71}"/>
              </a:ext>
            </a:extLst>
          </p:cNvPr>
          <p:cNvSpPr/>
          <p:nvPr/>
        </p:nvSpPr>
        <p:spPr>
          <a:xfrm>
            <a:off x="429047" y="3769302"/>
            <a:ext cx="11179546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Синтез ИВО,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офизичиваясь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синтезирует Материю нового вида.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Заполняясь, преображаясь Синтезом ИВО, каждый творится этим Синтезом, обретая новые Стандарты Отца, взрастая ими Подобием в Материи.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Презентация на тему &amp;quot;Образование в жизни человека&amp;quot; - скачать презентации по  Педагогике">
            <a:extLst>
              <a:ext uri="{FF2B5EF4-FFF2-40B4-BE49-F238E27FC236}">
                <a16:creationId xmlns:a16="http://schemas.microsoft.com/office/drawing/2014/main" id="{4CD0B293-F085-4693-A369-CBD84567C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4" r="46449"/>
          <a:stretch/>
        </p:blipFill>
        <p:spPr bwMode="auto">
          <a:xfrm>
            <a:off x="429046" y="195746"/>
            <a:ext cx="1665576" cy="21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A0085B-9FE5-45C3-9852-F0653B82A014}"/>
              </a:ext>
            </a:extLst>
          </p:cNvPr>
          <p:cNvSpPr/>
          <p:nvPr/>
        </p:nvSpPr>
        <p:spPr>
          <a:xfrm>
            <a:off x="3387213" y="8726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одолеть Путь и познать Законы, а познать Законы и одолеть Путь. </a:t>
            </a:r>
            <a:endParaRPr lang="uk-UA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B46E2-7E31-4916-8C02-579BC2A77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96" y="241247"/>
            <a:ext cx="1622323" cy="1622323"/>
          </a:xfrm>
          <a:prstGeom prst="rect">
            <a:avLst/>
          </a:prstGeom>
        </p:spPr>
      </p:pic>
      <p:pic>
        <p:nvPicPr>
          <p:cNvPr id="19464" name="Picture 8" descr="Поняття готовності дітей до шкільного навчання презентация, доклад">
            <a:extLst>
              <a:ext uri="{FF2B5EF4-FFF2-40B4-BE49-F238E27FC236}">
                <a16:creationId xmlns:a16="http://schemas.microsoft.com/office/drawing/2014/main" id="{ACE41A32-95AD-43EC-A0A6-F7156AB63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54250" r="58953"/>
          <a:stretch/>
        </p:blipFill>
        <p:spPr bwMode="auto">
          <a:xfrm>
            <a:off x="9607498" y="195746"/>
            <a:ext cx="2336612" cy="214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DC3FCF-F403-4B0C-B1EC-DC3AC33B56EA}"/>
              </a:ext>
            </a:extLst>
          </p:cNvPr>
          <p:cNvSpPr/>
          <p:nvPr/>
        </p:nvSpPr>
        <p:spPr>
          <a:xfrm>
            <a:off x="4817578" y="315249"/>
            <a:ext cx="6772274" cy="333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веках каждый из нас накапливает опыт новых качеств Человека воплощениями физического тела.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Задача этой Школы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8444E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Разработать, применить и развернуть новые Возможности Жизни Методологиями Совершенствования, Метагалактическим Воспитанием и Образованием, выйдя за пределы планетарных условий жизни каждого Практиками ИВО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Нет описания фото.">
            <a:extLst>
              <a:ext uri="{FF2B5EF4-FFF2-40B4-BE49-F238E27FC236}">
                <a16:creationId xmlns:a16="http://schemas.microsoft.com/office/drawing/2014/main" id="{844B73CE-4F55-4A0D-B103-007599900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17" y="3650265"/>
            <a:ext cx="5285635" cy="31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0. Инвестиции в себя | SmartRetail">
            <a:extLst>
              <a:ext uri="{FF2B5EF4-FFF2-40B4-BE49-F238E27FC236}">
                <a16:creationId xmlns:a16="http://schemas.microsoft.com/office/drawing/2014/main" id="{9FF96672-C95A-40DE-BBE5-26E13B58F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2"/>
          <a:stretch/>
        </p:blipFill>
        <p:spPr bwMode="auto">
          <a:xfrm>
            <a:off x="100013" y="15211"/>
            <a:ext cx="5114699" cy="56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енденции мирового ИТ-рынка">
            <a:extLst>
              <a:ext uri="{FF2B5EF4-FFF2-40B4-BE49-F238E27FC236}">
                <a16:creationId xmlns:a16="http://schemas.microsoft.com/office/drawing/2014/main" id="{02F6DE62-0DD3-463B-89F1-DBE4D9B1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6" y="0"/>
            <a:ext cx="8786814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630CD0-9C20-4881-AE32-ECFD80FA76A9}"/>
              </a:ext>
            </a:extLst>
          </p:cNvPr>
          <p:cNvSpPr/>
          <p:nvPr/>
        </p:nvSpPr>
        <p:spPr>
          <a:xfrm>
            <a:off x="128585" y="204310"/>
            <a:ext cx="32766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этой Школы </a:t>
            </a:r>
            <a:r>
              <a:rPr lang="ru-RU" sz="2400" b="1" dirty="0">
                <a:solidFill>
                  <a:srgbClr val="8444E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накопить, применить, развернуть опыт Творения Новых Качеств Жизни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8444E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Практиками Творения ИВО, Сциентизмом Учения Синтеза ИВО совместно с </a:t>
            </a:r>
            <a:r>
              <a:rPr lang="ru-RU" sz="2400" b="1" dirty="0" err="1">
                <a:solidFill>
                  <a:srgbClr val="8444E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ИВОтцом</a:t>
            </a:r>
            <a:r>
              <a:rPr lang="ru-RU" sz="2400" b="1" dirty="0">
                <a:solidFill>
                  <a:srgbClr val="8444E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этой физической Жизни, управляя условиями своей жизни здесь и сейчас</a:t>
            </a:r>
            <a:r>
              <a:rPr lang="ru-RU" sz="2400" b="1" dirty="0">
                <a:solidFill>
                  <a:srgbClr val="8444E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291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44E6C8-5233-4B9F-93EB-1B70A4DFDB0C}"/>
              </a:ext>
            </a:extLst>
          </p:cNvPr>
          <p:cNvSpPr/>
          <p:nvPr/>
        </p:nvSpPr>
        <p:spPr>
          <a:xfrm>
            <a:off x="479226" y="3069175"/>
            <a:ext cx="5805713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Живя Отцом – служить Матери. И только живя в Материи – Служи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Отцу!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C129DB-6FC1-4438-A24F-182CB6E4432F}"/>
              </a:ext>
            </a:extLst>
          </p:cNvPr>
          <p:cNvSpPr/>
          <p:nvPr/>
        </p:nvSpPr>
        <p:spPr>
          <a:xfrm>
            <a:off x="668167" y="4752328"/>
            <a:ext cx="9258625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Лишь то, что отдано другим – воистину становится твоим. 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140E87-C090-4183-9E4E-76839E8E461F}"/>
              </a:ext>
            </a:extLst>
          </p:cNvPr>
          <p:cNvSpPr/>
          <p:nvPr/>
        </p:nvSpPr>
        <p:spPr>
          <a:xfrm>
            <a:off x="668167" y="5471977"/>
            <a:ext cx="10058401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Материи – итоговое подтверждение отданного тобою Синтеза от Отца к Матери.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6" name="Picture 6" descr="Честь имею — посты на Fishki">
            <a:extLst>
              <a:ext uri="{FF2B5EF4-FFF2-40B4-BE49-F238E27FC236}">
                <a16:creationId xmlns:a16="http://schemas.microsoft.com/office/drawing/2014/main" id="{11545B2D-3EAD-4D50-8BC1-0240E64E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7" y="280719"/>
            <a:ext cx="5427833" cy="25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лужить Отечеству - честь имею!»">
            <a:extLst>
              <a:ext uri="{FF2B5EF4-FFF2-40B4-BE49-F238E27FC236}">
                <a16:creationId xmlns:a16="http://schemas.microsoft.com/office/drawing/2014/main" id="{E5B1992C-AFDB-4634-B909-EF1C8D058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15266" r="20446" b="25071"/>
          <a:stretch/>
        </p:blipFill>
        <p:spPr bwMode="auto">
          <a:xfrm>
            <a:off x="6413258" y="1761362"/>
            <a:ext cx="4907885" cy="24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Философия Синтеза Русского Космизма в СП-б | ВКонтакте">
            <a:extLst>
              <a:ext uri="{FF2B5EF4-FFF2-40B4-BE49-F238E27FC236}">
                <a16:creationId xmlns:a16="http://schemas.microsoft.com/office/drawing/2014/main" id="{2130D8E4-1BE8-44CE-9034-2D1F5645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56" y="394405"/>
            <a:ext cx="3670183" cy="14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A5003E-61CF-409D-A929-8DAF5D4DF295}"/>
              </a:ext>
            </a:extLst>
          </p:cNvPr>
          <p:cNvSpPr/>
          <p:nvPr/>
        </p:nvSpPr>
        <p:spPr>
          <a:xfrm>
            <a:off x="7758113" y="706137"/>
            <a:ext cx="4057650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Чистота, деликатное изящество, изысканная компетентность, неотчуждаемая органичность явления Синтеза Отца в Материи каждым – это рост новых видов Материи через Человека, когда Синтез, развёртываясь нами в Материю, творит её.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Блог Cisco в России и СНГ » Всеобъемлющий Интернет">
            <a:extLst>
              <a:ext uri="{FF2B5EF4-FFF2-40B4-BE49-F238E27FC236}">
                <a16:creationId xmlns:a16="http://schemas.microsoft.com/office/drawing/2014/main" id="{B6076C68-727A-478D-8AF5-CF4CE24F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2D9F05-BCAA-45C5-9D07-65A97450EBE1}"/>
              </a:ext>
            </a:extLst>
          </p:cNvPr>
          <p:cNvSpPr/>
          <p:nvPr/>
        </p:nvSpPr>
        <p:spPr>
          <a:xfrm>
            <a:off x="2262289" y="355887"/>
            <a:ext cx="718164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4472C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Курсы, состоящие из одного семинара: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EC3F6D-E066-44C6-937F-76008B6D36B6}"/>
              </a:ext>
            </a:extLst>
          </p:cNvPr>
          <p:cNvSpPr/>
          <p:nvPr/>
        </p:nvSpPr>
        <p:spPr>
          <a:xfrm>
            <a:off x="1085850" y="1147683"/>
            <a:ext cx="318132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Совета ИВО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C0BDEA-0644-4722-A39C-B67649D09775}"/>
              </a:ext>
            </a:extLst>
          </p:cNvPr>
          <p:cNvSpPr/>
          <p:nvPr/>
        </p:nvSpPr>
        <p:spPr>
          <a:xfrm>
            <a:off x="1085850" y="1799569"/>
            <a:ext cx="6592207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Командой подразделения в разработке специфики подразделения, в наработке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Ипостасности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 Аватарам Синтеза подразделения Служения.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9B4B0E-2793-4E24-959A-FD430DBF2908}"/>
              </a:ext>
            </a:extLst>
          </p:cNvPr>
          <p:cNvSpPr/>
          <p:nvPr/>
        </p:nvSpPr>
        <p:spPr>
          <a:xfrm>
            <a:off x="1085850" y="3869448"/>
            <a:ext cx="10186988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Тематикой Октавной Метагалактики, работой в 16 ИВДИВО-Ц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Экополис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ИВДИВО-Ц, Части, Здания).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60485F-C9FB-402B-9D62-0915ADD42BB9}"/>
              </a:ext>
            </a:extLst>
          </p:cNvPr>
          <p:cNvSpPr/>
          <p:nvPr/>
        </p:nvSpPr>
        <p:spPr>
          <a:xfrm>
            <a:off x="1085850" y="4921403"/>
            <a:ext cx="10372725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Командой Организации Подразделения Служения в разработке специфики организации, в наработке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Ипостасности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 Аватарам Синтеза организации Служения.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Четыреста пятьдесят духовных уроков (Дмитрий Питиримов) / Проза.ру">
            <a:extLst>
              <a:ext uri="{FF2B5EF4-FFF2-40B4-BE49-F238E27FC236}">
                <a16:creationId xmlns:a16="http://schemas.microsoft.com/office/drawing/2014/main" id="{50BA1ECF-2F0D-44D7-B30B-A5D547E4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89" y="1090803"/>
            <a:ext cx="3339949" cy="23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0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864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raisa</dc:creator>
  <cp:lastModifiedBy>raisa</cp:lastModifiedBy>
  <cp:revision>61</cp:revision>
  <dcterms:created xsi:type="dcterms:W3CDTF">2021-07-24T12:46:50Z</dcterms:created>
  <dcterms:modified xsi:type="dcterms:W3CDTF">2021-08-02T20:18:50Z</dcterms:modified>
</cp:coreProperties>
</file>